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21A091-B8F3-47F9-B2A1-29B99A65787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82DA83-217D-470E-83FC-C9DFBC414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>
            <a:normAutofit fontScale="62500" lnSpcReduction="20000"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2900" b="1" u="sng" dirty="0" smtClean="0"/>
              <a:t>General Knowledge</a:t>
            </a:r>
            <a:r>
              <a:rPr lang="en-US" sz="2400" b="1" dirty="0" smtClean="0"/>
              <a:t>					</a:t>
            </a:r>
            <a:r>
              <a:rPr lang="en-US" sz="2400" b="1" u="sng" dirty="0" smtClean="0"/>
              <a:t>True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False</a:t>
            </a:r>
          </a:p>
          <a:p>
            <a:pPr lvl="0"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Commander is appointed by the Navigator and serves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during </a:t>
            </a:r>
            <a:r>
              <a:rPr lang="en-US" sz="2400" dirty="0" smtClean="0"/>
              <a:t>the </a:t>
            </a:r>
            <a:r>
              <a:rPr lang="en-US" sz="2400" dirty="0" smtClean="0"/>
              <a:t>Navigator’s </a:t>
            </a:r>
            <a:r>
              <a:rPr lang="en-US" sz="2400" dirty="0" smtClean="0"/>
              <a:t>term in office. 			</a:t>
            </a:r>
            <a:r>
              <a:rPr lang="en-US" sz="2400" dirty="0" smtClean="0"/>
              <a:t>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lvl="0">
              <a:buNone/>
            </a:pPr>
            <a:r>
              <a:rPr lang="en-US" sz="2400" dirty="0" smtClean="0"/>
              <a:t>The Marshal is appointed by the District Master and serves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until </a:t>
            </a:r>
            <a:r>
              <a:rPr lang="en-US" sz="2400" dirty="0" smtClean="0"/>
              <a:t>such </a:t>
            </a:r>
            <a:r>
              <a:rPr lang="en-US" sz="2400" dirty="0" smtClean="0"/>
              <a:t>time </a:t>
            </a:r>
            <a:r>
              <a:rPr lang="en-US" sz="2400" dirty="0" smtClean="0"/>
              <a:t>the Marshal decides to </a:t>
            </a:r>
            <a:r>
              <a:rPr lang="en-US" sz="2400" dirty="0" smtClean="0"/>
              <a:t>resign.</a:t>
            </a:r>
            <a:r>
              <a:rPr lang="en-US" sz="2400" dirty="0" smtClean="0"/>
              <a:t>	</a:t>
            </a:r>
            <a:r>
              <a:rPr lang="en-US" sz="2400" dirty="0" smtClean="0"/>
              <a:t>		 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lvl="0">
              <a:buNone/>
            </a:pPr>
            <a:r>
              <a:rPr lang="en-US" sz="2400" dirty="0" smtClean="0"/>
              <a:t>When multiple Commanders are present at an event, the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Commanders take </a:t>
            </a:r>
            <a:r>
              <a:rPr lang="en-US" sz="2400" dirty="0" smtClean="0"/>
              <a:t>turns in hosting the </a:t>
            </a:r>
            <a:r>
              <a:rPr lang="en-US" sz="2400" dirty="0" smtClean="0"/>
              <a:t>event.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	 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When </a:t>
            </a:r>
            <a:r>
              <a:rPr lang="en-US" sz="2400" dirty="0" smtClean="0"/>
              <a:t>a Marshal is present at a Council or Assembly event,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the Marshal is </a:t>
            </a:r>
            <a:r>
              <a:rPr lang="en-US" sz="2400" dirty="0" smtClean="0"/>
              <a:t>automatically in charge of the Color </a:t>
            </a:r>
            <a:r>
              <a:rPr lang="en-US" sz="2400" dirty="0" smtClean="0"/>
              <a:t>Corps</a:t>
            </a:r>
            <a:r>
              <a:rPr lang="en-US" sz="2400" dirty="0" smtClean="0"/>
              <a:t>.</a:t>
            </a:r>
            <a:r>
              <a:rPr lang="en-US" sz="2400" dirty="0" smtClean="0"/>
              <a:t>	</a:t>
            </a:r>
            <a:r>
              <a:rPr lang="en-US" sz="2400" dirty="0" smtClean="0"/>
              <a:t>	 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The Commander is responsible for ensuring that the Color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Corps </a:t>
            </a:r>
            <a:r>
              <a:rPr lang="en-US" sz="2400" dirty="0" smtClean="0"/>
              <a:t>are </a:t>
            </a:r>
            <a:r>
              <a:rPr lang="en-US" sz="2400" dirty="0" smtClean="0"/>
              <a:t>in </a:t>
            </a:r>
            <a:r>
              <a:rPr lang="en-US" sz="2400" dirty="0" smtClean="0"/>
              <a:t>compliance to Supreme’s directives and the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Color </a:t>
            </a:r>
            <a:r>
              <a:rPr lang="en-US" sz="2400" dirty="0" smtClean="0"/>
              <a:t>Corps manual. </a:t>
            </a:r>
            <a:r>
              <a:rPr lang="en-US" sz="2400" dirty="0" smtClean="0"/>
              <a:t>				</a:t>
            </a:r>
            <a:r>
              <a:rPr lang="en-US" sz="2400" dirty="0" smtClean="0"/>
              <a:t>	 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The Commander/Marshal is responsible to ensure that the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District Deputy </a:t>
            </a:r>
            <a:r>
              <a:rPr lang="en-US" sz="2400" dirty="0" smtClean="0"/>
              <a:t>is following protocol when there is a procession 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of </a:t>
            </a:r>
            <a:r>
              <a:rPr lang="en-US" sz="2400" dirty="0" smtClean="0"/>
              <a:t>dignitaries </a:t>
            </a:r>
            <a:r>
              <a:rPr lang="en-US" sz="2400" dirty="0" smtClean="0"/>
              <a:t>going </a:t>
            </a:r>
            <a:r>
              <a:rPr lang="en-US" sz="2400" dirty="0" smtClean="0"/>
              <a:t>into Church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smtClean="0"/>
              <a:t>			</a:t>
            </a:r>
            <a:r>
              <a:rPr lang="en-US" sz="2400" dirty="0" smtClean="0"/>
              <a:t>	    </a:t>
            </a:r>
            <a:r>
              <a:rPr lang="en-US" sz="2400" b="1" dirty="0" smtClean="0">
                <a:sym typeface="Wingdings"/>
              </a:rPr>
              <a:t>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114800"/>
          </a:xfrm>
        </p:spPr>
        <p:txBody>
          <a:bodyPr>
            <a:normAutofit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1800" b="1" u="sng" dirty="0" smtClean="0"/>
              <a:t>General Knowledge – cont.</a:t>
            </a:r>
            <a:r>
              <a:rPr lang="en-US" sz="2400" b="1" dirty="0" smtClean="0"/>
              <a:t>				</a:t>
            </a:r>
            <a:r>
              <a:rPr lang="en-US" sz="1500" b="1" u="sng" dirty="0" smtClean="0"/>
              <a:t>True</a:t>
            </a:r>
            <a:r>
              <a:rPr lang="en-US" sz="1500" b="1" dirty="0" smtClean="0"/>
              <a:t>	</a:t>
            </a:r>
            <a:r>
              <a:rPr lang="en-US" sz="1500" b="1" u="sng" dirty="0" smtClean="0"/>
              <a:t>False</a:t>
            </a:r>
          </a:p>
          <a:p>
            <a:pPr lvl="0">
              <a:buNone/>
            </a:pPr>
            <a:r>
              <a:rPr lang="en-US" sz="1500" dirty="0" smtClean="0"/>
              <a:t>When Color Corps are lined up, the highest ranking officer is </a:t>
            </a:r>
          </a:p>
          <a:p>
            <a:pPr lvl="0">
              <a:buNone/>
            </a:pPr>
            <a:r>
              <a:rPr lang="en-US" sz="1500" dirty="0" smtClean="0"/>
              <a:t>	placed at the front of the right column. 			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b="1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The Color Corps are lined up shortest to tallest for each rank.	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 </a:t>
            </a:r>
            <a:endParaRPr lang="en-US" sz="1500" dirty="0" smtClean="0"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>
            <a:normAutofit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1800" b="1" u="sng" dirty="0" smtClean="0"/>
              <a:t>Color Corps </a:t>
            </a:r>
            <a:r>
              <a:rPr lang="en-US" sz="1800" b="1" u="sng" dirty="0" smtClean="0"/>
              <a:t>Attire</a:t>
            </a:r>
            <a:r>
              <a:rPr lang="en-US" sz="1500" b="1" dirty="0" smtClean="0"/>
              <a:t>	</a:t>
            </a:r>
            <a:r>
              <a:rPr lang="en-US" sz="2400" b="1" dirty="0" smtClean="0"/>
              <a:t>				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True</a:t>
            </a:r>
            <a:r>
              <a:rPr lang="en-US" sz="1600" b="1" dirty="0" smtClean="0"/>
              <a:t>	</a:t>
            </a:r>
            <a:r>
              <a:rPr lang="en-US" sz="1600" b="1" u="sng" dirty="0" smtClean="0"/>
              <a:t>False</a:t>
            </a:r>
          </a:p>
          <a:p>
            <a:pPr lvl="0">
              <a:buNone/>
            </a:pPr>
            <a:r>
              <a:rPr lang="en-US" sz="1500" dirty="0" smtClean="0"/>
              <a:t>The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Degree Flag Pin can be worn with the new </a:t>
            </a:r>
            <a:r>
              <a:rPr lang="en-US" sz="1500" dirty="0" smtClean="0"/>
              <a:t>uniform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	only </a:t>
            </a:r>
            <a:r>
              <a:rPr lang="en-US" sz="1500" dirty="0" smtClean="0"/>
              <a:t>when one Assembly </a:t>
            </a:r>
            <a:r>
              <a:rPr lang="en-US" sz="1500" dirty="0" smtClean="0"/>
              <a:t>falls </a:t>
            </a:r>
            <a:r>
              <a:rPr lang="en-US" sz="1500" dirty="0" smtClean="0"/>
              <a:t>out and everyone is </a:t>
            </a:r>
            <a:r>
              <a:rPr lang="en-US" sz="1500" dirty="0" smtClean="0"/>
              <a:t>wearing</a:t>
            </a:r>
          </a:p>
          <a:p>
            <a:pPr>
              <a:buNone/>
            </a:pPr>
            <a:r>
              <a:rPr lang="en-US" sz="1500" dirty="0" smtClean="0"/>
              <a:t> </a:t>
            </a:r>
            <a:r>
              <a:rPr lang="en-US" sz="1500" dirty="0" smtClean="0"/>
              <a:t>	the same </a:t>
            </a:r>
            <a:r>
              <a:rPr lang="en-US" sz="1500" dirty="0" smtClean="0"/>
              <a:t>pin</a:t>
            </a:r>
            <a:r>
              <a:rPr lang="en-US" sz="1500" dirty="0" smtClean="0"/>
              <a:t>.						 </a:t>
            </a:r>
            <a:r>
              <a:rPr lang="en-US" sz="1500" dirty="0" smtClean="0"/>
              <a:t>	</a:t>
            </a:r>
            <a:r>
              <a:rPr lang="en-US" sz="1500" dirty="0" smtClean="0"/>
              <a:t>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b="1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The social baldric can be worn with the new </a:t>
            </a:r>
            <a:r>
              <a:rPr lang="en-US" sz="1500" dirty="0" smtClean="0"/>
              <a:t>uniform.</a:t>
            </a:r>
            <a:r>
              <a:rPr lang="en-US" sz="1500" dirty="0" smtClean="0"/>
              <a:t>	</a:t>
            </a:r>
            <a:r>
              <a:rPr lang="en-US" sz="1500" dirty="0" smtClean="0"/>
              <a:t>	  	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The name badge can be worn with the new </a:t>
            </a:r>
            <a:r>
              <a:rPr lang="en-US" sz="1500" dirty="0" smtClean="0"/>
              <a:t>uniform.</a:t>
            </a:r>
            <a:r>
              <a:rPr lang="en-US" sz="1500" dirty="0" smtClean="0"/>
              <a:t>		</a:t>
            </a:r>
            <a:r>
              <a:rPr lang="en-US" sz="1500" dirty="0" smtClean="0"/>
              <a:t>	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 lvl="0">
              <a:buNone/>
            </a:pPr>
            <a:endParaRPr lang="en-US" sz="1500" dirty="0" smtClean="0"/>
          </a:p>
          <a:p>
            <a:pPr lvl="0">
              <a:buNone/>
            </a:pPr>
            <a:r>
              <a:rPr lang="en-US" sz="1600" dirty="0" smtClean="0"/>
              <a:t>Color Corpsmen that are currently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or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Degree Officers</a:t>
            </a:r>
          </a:p>
          <a:p>
            <a:pPr>
              <a:buNone/>
            </a:pPr>
            <a:r>
              <a:rPr lang="en-US" sz="1600" dirty="0" smtClean="0"/>
              <a:t>	are </a:t>
            </a:r>
            <a:r>
              <a:rPr lang="en-US" sz="1600" dirty="0" smtClean="0"/>
              <a:t>allowed to wear their jewels</a:t>
            </a:r>
            <a:r>
              <a:rPr lang="en-US" sz="1600" dirty="0" smtClean="0"/>
              <a:t>.		 </a:t>
            </a:r>
            <a:r>
              <a:rPr lang="en-US" sz="1500" dirty="0" smtClean="0"/>
              <a:t>		 </a:t>
            </a:r>
            <a:r>
              <a:rPr lang="en-US" sz="1500" dirty="0" smtClean="0"/>
              <a:t>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The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metal emblem on the beret is worn over the right eye</a:t>
            </a:r>
            <a:r>
              <a:rPr lang="en-US" sz="1500" dirty="0" smtClean="0"/>
              <a:t>.		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Miniature jewels of office are allowed to be worn with the 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	</a:t>
            </a:r>
            <a:r>
              <a:rPr lang="en-US" sz="1500" dirty="0" smtClean="0"/>
              <a:t>uniform on </a:t>
            </a:r>
            <a:r>
              <a:rPr lang="en-US" sz="1500" dirty="0" smtClean="0"/>
              <a:t>the pocket. 				</a:t>
            </a:r>
            <a:r>
              <a:rPr lang="en-US" sz="1500" dirty="0" smtClean="0"/>
              <a:t>		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>
            <a:normAutofit fontScale="62500" lnSpcReduction="20000"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2400" b="1" u="sng" dirty="0" smtClean="0"/>
              <a:t>Proper Protocol for </a:t>
            </a:r>
            <a:r>
              <a:rPr lang="en-US" sz="2400" b="1" u="sng" dirty="0" smtClean="0"/>
              <a:t>Color Corps Processions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When marching into Church at a District wide event, what is the proper line-up for </a:t>
            </a:r>
            <a:r>
              <a:rPr lang="en-US" sz="2400" dirty="0" smtClean="0"/>
              <a:t>the Color Corps? </a:t>
            </a:r>
            <a:r>
              <a:rPr lang="en-US" sz="2000" dirty="0" smtClean="0"/>
              <a:t>(</a:t>
            </a:r>
            <a:r>
              <a:rPr lang="en-US" sz="2000" dirty="0" smtClean="0"/>
              <a:t>number them 1 – 11 first to last entering church)</a:t>
            </a:r>
            <a:r>
              <a:rPr lang="en-US" sz="2400" dirty="0" smtClean="0"/>
              <a:t>	</a:t>
            </a:r>
          </a:p>
          <a:p>
            <a:pPr lvl="1">
              <a:lnSpc>
                <a:spcPct val="17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400" dirty="0" smtClean="0"/>
              <a:t>Commanders </a:t>
            </a:r>
            <a:r>
              <a:rPr lang="en-US" sz="2400" dirty="0" smtClean="0"/>
              <a:t>(purple patch</a:t>
            </a:r>
            <a:r>
              <a:rPr lang="en-US" sz="2400" dirty="0" smtClean="0"/>
              <a:t>)</a:t>
            </a:r>
            <a:r>
              <a:rPr lang="en-US" sz="2400" dirty="0" smtClean="0"/>
              <a:t>			</a:t>
            </a:r>
            <a:r>
              <a:rPr lang="en-US" sz="2400" dirty="0" smtClean="0"/>
              <a:t>	  </a:t>
            </a:r>
            <a:r>
              <a:rPr lang="en-US" sz="2400" b="1" dirty="0" smtClean="0"/>
              <a:t>8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Former </a:t>
            </a:r>
            <a:r>
              <a:rPr lang="en-US" sz="2400" dirty="0" smtClean="0"/>
              <a:t>Masters (gold patch) 	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b="1" dirty="0" smtClean="0"/>
              <a:t>7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Former </a:t>
            </a:r>
            <a:r>
              <a:rPr lang="en-US" sz="2400" dirty="0" smtClean="0"/>
              <a:t>Vice Supreme Master (light blue patch</a:t>
            </a:r>
            <a:r>
              <a:rPr lang="en-US" sz="2400" dirty="0" smtClean="0"/>
              <a:t>)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b="1" dirty="0" smtClean="0"/>
              <a:t>5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Honor </a:t>
            </a:r>
            <a:r>
              <a:rPr lang="en-US" sz="2400" dirty="0" smtClean="0"/>
              <a:t>Guard (no patch) 				</a:t>
            </a:r>
            <a:r>
              <a:rPr lang="en-US" sz="2400" b="1" dirty="0" smtClean="0"/>
              <a:t>11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Marshals </a:t>
            </a:r>
            <a:r>
              <a:rPr lang="en-US" sz="2400" dirty="0" smtClean="0"/>
              <a:t>(dark green patch) 	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b="1" dirty="0" smtClean="0"/>
              <a:t>3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Master </a:t>
            </a:r>
            <a:r>
              <a:rPr lang="en-US" sz="2400" dirty="0" smtClean="0"/>
              <a:t>(gold patch) 				</a:t>
            </a:r>
            <a:r>
              <a:rPr lang="en-US" sz="2400" dirty="0" smtClean="0"/>
              <a:t>  </a:t>
            </a:r>
            <a:r>
              <a:rPr lang="en-US" sz="2400" b="1" dirty="0" smtClean="0"/>
              <a:t>6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Navigators </a:t>
            </a:r>
            <a:r>
              <a:rPr lang="en-US" sz="2400" dirty="0" smtClean="0"/>
              <a:t>(white patch) 				</a:t>
            </a:r>
            <a:r>
              <a:rPr lang="en-US" sz="2400" dirty="0" smtClean="0"/>
              <a:t>  </a:t>
            </a:r>
            <a:r>
              <a:rPr lang="en-US" sz="2400" b="1" dirty="0" smtClean="0"/>
              <a:t>9</a:t>
            </a:r>
          </a:p>
          <a:p>
            <a:pPr>
              <a:lnSpc>
                <a:spcPct val="17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Sr</a:t>
            </a:r>
            <a:r>
              <a:rPr lang="en-US" sz="2400" dirty="0" smtClean="0"/>
              <a:t>. Marshal (dark green patch) 			</a:t>
            </a:r>
            <a:r>
              <a:rPr lang="en-US" sz="2400" dirty="0" smtClean="0"/>
              <a:t>  </a:t>
            </a:r>
            <a:r>
              <a:rPr lang="en-US" sz="2400" b="1" dirty="0" smtClean="0"/>
              <a:t>1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Past </a:t>
            </a:r>
            <a:r>
              <a:rPr lang="en-US" sz="2400" dirty="0" smtClean="0"/>
              <a:t>Faithful Navigators (white patch) 		</a:t>
            </a:r>
            <a:r>
              <a:rPr lang="en-US" sz="2400" dirty="0" smtClean="0"/>
              <a:t>	</a:t>
            </a:r>
            <a:r>
              <a:rPr lang="en-US" sz="2400" b="1" dirty="0" smtClean="0"/>
              <a:t>10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Supreme </a:t>
            </a:r>
            <a:r>
              <a:rPr lang="en-US" sz="2400" dirty="0" smtClean="0"/>
              <a:t>Master (dark blue patch) 			</a:t>
            </a:r>
            <a:r>
              <a:rPr lang="en-US" sz="2400" dirty="0" smtClean="0"/>
              <a:t>  </a:t>
            </a:r>
            <a:r>
              <a:rPr lang="en-US" sz="2400" b="1" dirty="0" smtClean="0"/>
              <a:t>2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Vice </a:t>
            </a:r>
            <a:r>
              <a:rPr lang="en-US" sz="2400" dirty="0" smtClean="0"/>
              <a:t>Supreme Master (light blue patch) 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b="1" dirty="0" smtClean="0"/>
              <a:t>4</a:t>
            </a:r>
            <a:endParaRPr lang="en-US" sz="2400" b="1" dirty="0" smtClean="0"/>
          </a:p>
          <a:p>
            <a:pPr>
              <a:lnSpc>
                <a:spcPct val="17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81600"/>
          </a:xfrm>
        </p:spPr>
        <p:txBody>
          <a:bodyPr>
            <a:normAutofit fontScale="62500" lnSpcReduction="20000"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2400" b="1" u="sng" dirty="0" smtClean="0"/>
              <a:t>Proper Protocol for Color Corps Processions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When </a:t>
            </a:r>
            <a:r>
              <a:rPr lang="en-US" sz="2400" dirty="0" smtClean="0"/>
              <a:t>marching into Church at a District wide event, what is the proper line-up for </a:t>
            </a:r>
            <a:r>
              <a:rPr lang="en-US" sz="2400" dirty="0" smtClean="0"/>
              <a:t>the Color Corps? </a:t>
            </a:r>
            <a:r>
              <a:rPr lang="en-US" sz="2000" dirty="0" smtClean="0"/>
              <a:t>(</a:t>
            </a:r>
            <a:r>
              <a:rPr lang="en-US" sz="2000" dirty="0" smtClean="0"/>
              <a:t>number them 1 – 11 first to last entering church)</a:t>
            </a:r>
            <a:r>
              <a:rPr lang="en-US" sz="2400" dirty="0" smtClean="0"/>
              <a:t>	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400" dirty="0" smtClean="0"/>
              <a:t>Sr. Marshal (dark green patch) 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b="1" dirty="0" smtClean="0"/>
              <a:t>1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Supreme Master (dark blue patch) 			</a:t>
            </a:r>
            <a:r>
              <a:rPr lang="en-US" sz="2400" dirty="0" smtClean="0"/>
              <a:t>  </a:t>
            </a:r>
            <a:r>
              <a:rPr lang="en-US" sz="2400" b="1" dirty="0" smtClean="0"/>
              <a:t>2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Marshals </a:t>
            </a:r>
            <a:r>
              <a:rPr lang="en-US" sz="2400" dirty="0" smtClean="0"/>
              <a:t>(dark green patch) 	</a:t>
            </a:r>
            <a:r>
              <a:rPr lang="en-US" sz="2400" dirty="0" smtClean="0"/>
              <a:t>		</a:t>
            </a:r>
            <a:r>
              <a:rPr lang="en-US" sz="2400" dirty="0" smtClean="0"/>
              <a:t>	  </a:t>
            </a:r>
            <a:r>
              <a:rPr lang="en-US" sz="2400" b="1" dirty="0" smtClean="0"/>
              <a:t>3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Vice </a:t>
            </a:r>
            <a:r>
              <a:rPr lang="en-US" sz="2400" dirty="0" smtClean="0"/>
              <a:t>Supreme Master (light blue patch</a:t>
            </a:r>
            <a:r>
              <a:rPr lang="en-US" sz="2400" dirty="0" smtClean="0"/>
              <a:t>)	 </a:t>
            </a:r>
            <a:r>
              <a:rPr lang="en-US" sz="2400" dirty="0" smtClean="0"/>
              <a:t>		  </a:t>
            </a:r>
            <a:r>
              <a:rPr lang="en-US" sz="2400" b="1" dirty="0" smtClean="0"/>
              <a:t>4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Former </a:t>
            </a:r>
            <a:r>
              <a:rPr lang="en-US" sz="2400" dirty="0" smtClean="0"/>
              <a:t>Vice Supreme Master (light blue patch) 		  </a:t>
            </a:r>
            <a:r>
              <a:rPr lang="en-US" sz="2400" b="1" dirty="0" smtClean="0"/>
              <a:t>5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Master (gold patch) 		</a:t>
            </a:r>
            <a:r>
              <a:rPr lang="en-US" sz="2400" dirty="0" smtClean="0"/>
              <a:t>	</a:t>
            </a:r>
            <a:r>
              <a:rPr lang="en-US" sz="2400" dirty="0" smtClean="0"/>
              <a:t>	  </a:t>
            </a:r>
            <a:r>
              <a:rPr lang="en-US" sz="2400" b="1" dirty="0" smtClean="0"/>
              <a:t>6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Former Masters (gold patch) 				  </a:t>
            </a:r>
            <a:r>
              <a:rPr lang="en-US" sz="2400" b="1" dirty="0" smtClean="0"/>
              <a:t>7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Commanders </a:t>
            </a:r>
            <a:r>
              <a:rPr lang="en-US" sz="2400" dirty="0" smtClean="0"/>
              <a:t>(purple patch</a:t>
            </a:r>
            <a:r>
              <a:rPr lang="en-US" sz="2400" dirty="0" smtClean="0"/>
              <a:t>)</a:t>
            </a:r>
            <a:r>
              <a:rPr lang="en-US" sz="2400" dirty="0" smtClean="0"/>
              <a:t>			</a:t>
            </a:r>
            <a:r>
              <a:rPr lang="en-US" sz="2400" dirty="0" smtClean="0"/>
              <a:t>	  </a:t>
            </a:r>
            <a:r>
              <a:rPr lang="en-US" sz="2400" b="1" dirty="0" smtClean="0"/>
              <a:t>8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Navigators (white patch) 				  </a:t>
            </a:r>
            <a:r>
              <a:rPr lang="en-US" sz="2400" b="1" dirty="0" smtClean="0"/>
              <a:t>9</a:t>
            </a:r>
          </a:p>
          <a:p>
            <a:pPr>
              <a:lnSpc>
                <a:spcPct val="17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	Past Faithful Navigators (white patch) 			</a:t>
            </a:r>
            <a:r>
              <a:rPr lang="en-US" sz="2400" b="1" dirty="0" smtClean="0"/>
              <a:t>10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Honor </a:t>
            </a:r>
            <a:r>
              <a:rPr lang="en-US" sz="2400" dirty="0" smtClean="0"/>
              <a:t>Guard (no patch) 				</a:t>
            </a:r>
            <a:r>
              <a:rPr lang="en-US" sz="2400" b="1" dirty="0" smtClean="0"/>
              <a:t>11</a:t>
            </a:r>
            <a:endParaRPr lang="en-US" sz="2400" b="1" dirty="0" smtClean="0"/>
          </a:p>
          <a:p>
            <a:pPr>
              <a:lnSpc>
                <a:spcPct val="170000"/>
              </a:lnSpc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 fontScale="85000" lnSpcReduction="20000"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2100" b="1" u="sng" dirty="0" smtClean="0"/>
              <a:t>Proper Protocol for Processions</a:t>
            </a:r>
            <a:endParaRPr lang="en-US" sz="2100" dirty="0" smtClean="0"/>
          </a:p>
          <a:p>
            <a:pPr lvl="0">
              <a:buNone/>
            </a:pPr>
            <a:r>
              <a:rPr lang="en-US" sz="1800" dirty="0" smtClean="0"/>
              <a:t>When </a:t>
            </a:r>
            <a:r>
              <a:rPr lang="en-US" sz="1800" dirty="0" smtClean="0"/>
              <a:t>processing into </a:t>
            </a:r>
            <a:r>
              <a:rPr lang="en-US" sz="1800" dirty="0" smtClean="0"/>
              <a:t>Church for a Corporate Communion, what is the proper line-up for the dignitaries?  </a:t>
            </a:r>
            <a:r>
              <a:rPr lang="en-US" sz="1600" dirty="0" smtClean="0"/>
              <a:t>(</a:t>
            </a:r>
            <a:r>
              <a:rPr lang="en-US" sz="1500" dirty="0" smtClean="0"/>
              <a:t>number them 1 – </a:t>
            </a:r>
            <a:r>
              <a:rPr lang="en-US" sz="1500" dirty="0" smtClean="0"/>
              <a:t>14 </a:t>
            </a:r>
            <a:r>
              <a:rPr lang="en-US" sz="1500" dirty="0" smtClean="0"/>
              <a:t>first to last entering </a:t>
            </a:r>
            <a:r>
              <a:rPr lang="en-US" sz="1500" dirty="0" smtClean="0"/>
              <a:t>church</a:t>
            </a:r>
            <a:r>
              <a:rPr lang="en-US" sz="1600" dirty="0" smtClean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1500" dirty="0" smtClean="0"/>
              <a:t>			</a:t>
            </a:r>
            <a:r>
              <a:rPr lang="en-US" sz="1600" dirty="0" smtClean="0"/>
              <a:t>Bishop </a:t>
            </a:r>
            <a:r>
              <a:rPr lang="en-US" sz="1600" dirty="0" smtClean="0"/>
              <a:t>			</a:t>
            </a:r>
            <a:r>
              <a:rPr lang="en-US" sz="1600" dirty="0" smtClean="0"/>
              <a:t> </a:t>
            </a:r>
            <a:r>
              <a:rPr lang="en-US" sz="1600" b="1" dirty="0" smtClean="0"/>
              <a:t>14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		Candle </a:t>
            </a:r>
            <a:r>
              <a:rPr lang="en-US" sz="1600" dirty="0" smtClean="0"/>
              <a:t>Bearers 		</a:t>
            </a:r>
            <a:r>
              <a:rPr lang="en-US" sz="1600" dirty="0" smtClean="0"/>
              <a:t>   </a:t>
            </a:r>
            <a:r>
              <a:rPr lang="en-US" sz="1600" b="1" dirty="0" smtClean="0"/>
              <a:t>3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Color </a:t>
            </a:r>
            <a:r>
              <a:rPr lang="en-US" sz="1600" dirty="0" smtClean="0"/>
              <a:t>Corps		</a:t>
            </a:r>
            <a:r>
              <a:rPr lang="en-US" sz="1600" dirty="0" smtClean="0"/>
              <a:t>   </a:t>
            </a:r>
            <a:r>
              <a:rPr lang="en-US" sz="1600" b="1" dirty="0" smtClean="0"/>
              <a:t>1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Council </a:t>
            </a:r>
            <a:r>
              <a:rPr lang="en-US" sz="1600" dirty="0" smtClean="0"/>
              <a:t>member		</a:t>
            </a:r>
            <a:r>
              <a:rPr lang="en-US" sz="1600" b="1" dirty="0" smtClean="0"/>
              <a:t>   4</a:t>
            </a:r>
            <a:r>
              <a:rPr lang="en-US" sz="1600" u="sng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</a:t>
            </a:r>
            <a:r>
              <a:rPr lang="en-US" sz="1600" dirty="0" smtClean="0"/>
              <a:t>Council </a:t>
            </a:r>
            <a:r>
              <a:rPr lang="en-US" sz="1600" dirty="0" smtClean="0"/>
              <a:t>Officers</a:t>
            </a:r>
            <a:r>
              <a:rPr lang="en-US" sz="1600" dirty="0" smtClean="0"/>
              <a:t>		</a:t>
            </a:r>
            <a:r>
              <a:rPr lang="en-US" sz="1600" b="1" dirty="0" smtClean="0"/>
              <a:t>   5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Cross </a:t>
            </a:r>
            <a:r>
              <a:rPr lang="en-US" sz="1600" dirty="0" smtClean="0"/>
              <a:t>Bearer 		</a:t>
            </a:r>
            <a:r>
              <a:rPr lang="en-US" sz="1600" b="1" dirty="0" smtClean="0"/>
              <a:t>   2   (</a:t>
            </a:r>
            <a:r>
              <a:rPr lang="en-US" sz="1600" dirty="0" smtClean="0"/>
              <a:t>CC not part of the </a:t>
            </a:r>
            <a:r>
              <a:rPr lang="en-US" sz="1600" dirty="0" err="1" smtClean="0"/>
              <a:t>literagy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District </a:t>
            </a:r>
            <a:r>
              <a:rPr lang="en-US" sz="1600" dirty="0" smtClean="0"/>
              <a:t>Deputy 		</a:t>
            </a:r>
            <a:r>
              <a:rPr lang="en-US" sz="1600" b="1" dirty="0" smtClean="0"/>
              <a:t>   8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Grand </a:t>
            </a:r>
            <a:r>
              <a:rPr lang="en-US" sz="1600" dirty="0" smtClean="0"/>
              <a:t>Knight		</a:t>
            </a:r>
            <a:r>
              <a:rPr lang="en-US" sz="1600" b="1" dirty="0" smtClean="0"/>
              <a:t>   6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District </a:t>
            </a:r>
            <a:r>
              <a:rPr lang="en-US" sz="1600" dirty="0" smtClean="0"/>
              <a:t>Master 		</a:t>
            </a:r>
            <a:r>
              <a:rPr lang="en-US" sz="1600" b="1" dirty="0" smtClean="0"/>
              <a:t>   9</a:t>
            </a:r>
            <a:r>
              <a:rPr lang="en-US" sz="1600" dirty="0" smtClean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Priests </a:t>
            </a:r>
            <a:r>
              <a:rPr lang="en-US" sz="1600" dirty="0" smtClean="0"/>
              <a:t>			</a:t>
            </a:r>
            <a:r>
              <a:rPr lang="en-US" sz="1600" b="1" dirty="0" smtClean="0"/>
              <a:t> 13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State </a:t>
            </a:r>
            <a:r>
              <a:rPr lang="en-US" sz="1600" dirty="0" smtClean="0"/>
              <a:t>Deputy 		</a:t>
            </a:r>
            <a:r>
              <a:rPr lang="en-US" sz="1600" b="1" dirty="0" smtClean="0"/>
              <a:t> 12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</a:t>
            </a:r>
            <a:r>
              <a:rPr lang="en-US" sz="1600" dirty="0" smtClean="0"/>
              <a:t>State Directors		</a:t>
            </a:r>
            <a:r>
              <a:rPr lang="en-US" sz="1600" b="1" dirty="0" smtClean="0"/>
              <a:t>   7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</a:t>
            </a:r>
            <a:r>
              <a:rPr lang="en-US" sz="1600" dirty="0" smtClean="0"/>
              <a:t>State </a:t>
            </a:r>
            <a:r>
              <a:rPr lang="en-US" sz="1600" dirty="0" smtClean="0"/>
              <a:t>Officers 		</a:t>
            </a:r>
            <a:r>
              <a:rPr lang="en-US" sz="1600" b="1" dirty="0" smtClean="0"/>
              <a:t> 10</a:t>
            </a:r>
            <a:endParaRPr lang="en-US" sz="1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			Vice </a:t>
            </a:r>
            <a:r>
              <a:rPr lang="en-US" sz="1600" dirty="0" smtClean="0"/>
              <a:t>Supreme Master	</a:t>
            </a:r>
            <a:r>
              <a:rPr lang="en-US" sz="1600" dirty="0" smtClean="0"/>
              <a:t>	</a:t>
            </a:r>
            <a:r>
              <a:rPr lang="en-US" sz="1600" b="1" dirty="0" smtClean="0"/>
              <a:t> 11</a:t>
            </a:r>
            <a:endParaRPr lang="en-US" sz="1600" b="1" dirty="0" smtClean="0"/>
          </a:p>
          <a:p>
            <a:pPr>
              <a:lnSpc>
                <a:spcPct val="170000"/>
              </a:lnSpc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 fontScale="70000" lnSpcReduction="20000"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2600" b="1" u="sng" dirty="0" smtClean="0"/>
              <a:t>Proper Protocol for Processions</a:t>
            </a:r>
            <a:endParaRPr lang="en-US" sz="2600" dirty="0" smtClean="0"/>
          </a:p>
          <a:p>
            <a:pPr lvl="0">
              <a:buNone/>
            </a:pPr>
            <a:r>
              <a:rPr lang="en-US" sz="2100" dirty="0" smtClean="0"/>
              <a:t>When </a:t>
            </a:r>
            <a:r>
              <a:rPr lang="en-US" sz="2100" dirty="0" smtClean="0"/>
              <a:t>processing into </a:t>
            </a:r>
            <a:r>
              <a:rPr lang="en-US" sz="2100" dirty="0" smtClean="0"/>
              <a:t>Church for a Corporate Communion, what is the proper line-up for the dignitaries?  </a:t>
            </a:r>
            <a:r>
              <a:rPr lang="en-US" sz="1900" dirty="0" smtClean="0"/>
              <a:t>(number them 1 – </a:t>
            </a:r>
            <a:r>
              <a:rPr lang="en-US" sz="1900" dirty="0" smtClean="0"/>
              <a:t>14 </a:t>
            </a:r>
            <a:r>
              <a:rPr lang="en-US" sz="1900" dirty="0" smtClean="0"/>
              <a:t>first to last entering </a:t>
            </a:r>
            <a:r>
              <a:rPr lang="en-US" sz="1900" dirty="0" smtClean="0"/>
              <a:t>church)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/>
              <a:t>			</a:t>
            </a:r>
            <a:r>
              <a:rPr lang="en-US" sz="2000" dirty="0" smtClean="0"/>
              <a:t>Color </a:t>
            </a:r>
            <a:r>
              <a:rPr lang="en-US" sz="2000" dirty="0" smtClean="0"/>
              <a:t>Corps		   </a:t>
            </a:r>
            <a:r>
              <a:rPr lang="en-US" sz="2000" b="1" dirty="0" smtClean="0"/>
              <a:t>1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Cross </a:t>
            </a:r>
            <a:r>
              <a:rPr lang="en-US" sz="2000" dirty="0" smtClean="0"/>
              <a:t>Bearer 		</a:t>
            </a:r>
            <a:r>
              <a:rPr lang="en-US" sz="2000" b="1" dirty="0" smtClean="0"/>
              <a:t>   </a:t>
            </a:r>
            <a:r>
              <a:rPr lang="en-US" sz="2000" b="1" dirty="0" smtClean="0"/>
              <a:t>2   (</a:t>
            </a:r>
            <a:r>
              <a:rPr lang="en-US" sz="2000" dirty="0" smtClean="0"/>
              <a:t>CC </a:t>
            </a:r>
            <a:r>
              <a:rPr lang="en-US" sz="2000" dirty="0" smtClean="0"/>
              <a:t>not part of the </a:t>
            </a:r>
            <a:r>
              <a:rPr lang="en-US" sz="2000" dirty="0" err="1" smtClean="0"/>
              <a:t>literagy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Candle </a:t>
            </a:r>
            <a:r>
              <a:rPr lang="en-US" sz="2000" dirty="0" smtClean="0"/>
              <a:t>Bearers 		</a:t>
            </a:r>
            <a:r>
              <a:rPr lang="en-US" sz="2000" dirty="0" smtClean="0"/>
              <a:t>   </a:t>
            </a:r>
            <a:r>
              <a:rPr lang="en-US" sz="2000" b="1" dirty="0" smtClean="0"/>
              <a:t>3</a:t>
            </a:r>
            <a:endParaRPr lang="en-US" sz="20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Council </a:t>
            </a:r>
            <a:r>
              <a:rPr lang="en-US" sz="2000" dirty="0" smtClean="0"/>
              <a:t>member		</a:t>
            </a:r>
            <a:r>
              <a:rPr lang="en-US" sz="2000" b="1" dirty="0" smtClean="0"/>
              <a:t>   4</a:t>
            </a:r>
            <a:endParaRPr lang="en-US" sz="2000" u="sng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Council Officers</a:t>
            </a:r>
            <a:r>
              <a:rPr lang="en-US" sz="2000" dirty="0" smtClean="0"/>
              <a:t>		</a:t>
            </a:r>
            <a:r>
              <a:rPr lang="en-US" sz="2000" b="1" dirty="0" smtClean="0"/>
              <a:t>   5</a:t>
            </a:r>
            <a:endParaRPr lang="en-US" sz="20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Grand </a:t>
            </a:r>
            <a:r>
              <a:rPr lang="en-US" sz="2000" dirty="0" smtClean="0"/>
              <a:t>Knight		</a:t>
            </a:r>
            <a:r>
              <a:rPr lang="en-US" sz="2000" b="1" dirty="0" smtClean="0"/>
              <a:t>   6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State </a:t>
            </a:r>
            <a:r>
              <a:rPr lang="en-US" sz="2000" dirty="0" smtClean="0"/>
              <a:t>Directors		</a:t>
            </a:r>
            <a:r>
              <a:rPr lang="en-US" sz="2000" b="1" dirty="0" smtClean="0"/>
              <a:t>   7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District </a:t>
            </a:r>
            <a:r>
              <a:rPr lang="en-US" sz="2000" dirty="0" smtClean="0"/>
              <a:t>Deputy 		</a:t>
            </a:r>
            <a:r>
              <a:rPr lang="en-US" sz="2000" b="1" dirty="0" smtClean="0"/>
              <a:t>   8</a:t>
            </a:r>
            <a:endParaRPr lang="en-US" sz="20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District </a:t>
            </a:r>
            <a:r>
              <a:rPr lang="en-US" sz="2000" dirty="0" smtClean="0"/>
              <a:t>Master 		</a:t>
            </a:r>
            <a:r>
              <a:rPr lang="en-US" sz="2000" b="1" dirty="0" smtClean="0"/>
              <a:t>   9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State </a:t>
            </a:r>
            <a:r>
              <a:rPr lang="en-US" sz="2000" dirty="0" smtClean="0"/>
              <a:t>Officers 		</a:t>
            </a:r>
            <a:r>
              <a:rPr lang="en-US" sz="2000" b="1" dirty="0" smtClean="0"/>
              <a:t> 10</a:t>
            </a:r>
            <a:endParaRPr lang="en-US" sz="2000" b="1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		Vice </a:t>
            </a:r>
            <a:r>
              <a:rPr lang="en-US" sz="2000" dirty="0" smtClean="0"/>
              <a:t>Supreme </a:t>
            </a:r>
            <a:r>
              <a:rPr lang="en-US" sz="2000" dirty="0" smtClean="0"/>
              <a:t>Master	</a:t>
            </a:r>
            <a:r>
              <a:rPr lang="en-US" sz="2000" dirty="0" smtClean="0"/>
              <a:t>	</a:t>
            </a:r>
            <a:r>
              <a:rPr lang="en-US" sz="2000" b="1" dirty="0" smtClean="0"/>
              <a:t> 11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/>
              <a:t>	</a:t>
            </a:r>
            <a:r>
              <a:rPr lang="en-US" sz="2000" b="1" dirty="0" smtClean="0"/>
              <a:t>		</a:t>
            </a:r>
            <a:r>
              <a:rPr lang="en-US" sz="2000" dirty="0" smtClean="0"/>
              <a:t>State </a:t>
            </a:r>
            <a:r>
              <a:rPr lang="en-US" sz="2000" dirty="0" smtClean="0"/>
              <a:t>Deputy 		</a:t>
            </a:r>
            <a:r>
              <a:rPr lang="en-US" sz="2000" b="1" dirty="0" smtClean="0"/>
              <a:t> 12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Priests </a:t>
            </a:r>
            <a:r>
              <a:rPr lang="en-US" sz="2000" dirty="0" smtClean="0"/>
              <a:t>			</a:t>
            </a:r>
            <a:r>
              <a:rPr lang="en-US" sz="2000" b="1" dirty="0" smtClean="0"/>
              <a:t> 13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Bishop </a:t>
            </a:r>
            <a:r>
              <a:rPr lang="en-US" sz="2000" dirty="0" smtClean="0"/>
              <a:t>			 </a:t>
            </a:r>
            <a:r>
              <a:rPr lang="en-US" sz="2000" b="1" dirty="0" smtClean="0"/>
              <a:t>14</a:t>
            </a:r>
          </a:p>
          <a:p>
            <a:pPr lvl="0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/>
          </a:bodyPr>
          <a:lstStyle/>
          <a:p>
            <a:pPr lvl="8"/>
            <a:r>
              <a:rPr lang="en-US" sz="1300" b="1" dirty="0" smtClean="0"/>
              <a:t>	</a:t>
            </a:r>
            <a:endParaRPr lang="en-US" sz="1300" dirty="0" smtClean="0"/>
          </a:p>
          <a:p>
            <a:pPr>
              <a:buNone/>
            </a:pPr>
            <a:r>
              <a:rPr lang="en-US" sz="1800" b="1" u="sng" dirty="0" smtClean="0"/>
              <a:t>Casket Watch</a:t>
            </a:r>
            <a:r>
              <a:rPr lang="en-US" sz="1800" dirty="0" smtClean="0"/>
              <a:t>				</a:t>
            </a:r>
            <a:r>
              <a:rPr lang="en-US" sz="1800" dirty="0" smtClean="0"/>
              <a:t>	</a:t>
            </a:r>
            <a:r>
              <a:rPr lang="en-US" sz="1800" dirty="0" smtClean="0"/>
              <a:t>	</a:t>
            </a:r>
            <a:r>
              <a:rPr lang="en-US" sz="1700" b="1" dirty="0" smtClean="0"/>
              <a:t>  </a:t>
            </a:r>
            <a:r>
              <a:rPr lang="en-US" sz="1600" b="1" u="sng" dirty="0" smtClean="0"/>
              <a:t>True</a:t>
            </a:r>
            <a:r>
              <a:rPr lang="en-US" sz="1600" b="1" dirty="0" smtClean="0"/>
              <a:t>	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False</a:t>
            </a:r>
            <a:r>
              <a:rPr lang="en-US" sz="1800" b="1" dirty="0" smtClean="0"/>
              <a:t>	</a:t>
            </a:r>
            <a:endParaRPr lang="en-US" sz="1800" dirty="0" smtClean="0"/>
          </a:p>
          <a:p>
            <a:pPr lvl="0">
              <a:buNone/>
            </a:pPr>
            <a:r>
              <a:rPr lang="en-US" sz="1500" dirty="0" smtClean="0"/>
              <a:t>The Honor Guard does not have to be lead in by a </a:t>
            </a:r>
            <a:r>
              <a:rPr lang="en-US" sz="1500" dirty="0" smtClean="0"/>
              <a:t>M/CCC.</a:t>
            </a:r>
            <a:r>
              <a:rPr lang="en-US" sz="1500" dirty="0" smtClean="0"/>
              <a:t>	</a:t>
            </a:r>
            <a:r>
              <a:rPr lang="en-US" sz="1500" dirty="0" smtClean="0"/>
              <a:t> 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Only 2 Honor Guards are used for a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Degree member </a:t>
            </a:r>
            <a:r>
              <a:rPr lang="en-US" sz="1500" dirty="0" smtClean="0"/>
              <a:t>and</a:t>
            </a:r>
          </a:p>
          <a:p>
            <a:pPr lvl="0">
              <a:buNone/>
            </a:pPr>
            <a:r>
              <a:rPr lang="en-US" sz="1500" dirty="0" smtClean="0"/>
              <a:t>	4 </a:t>
            </a:r>
            <a:r>
              <a:rPr lang="en-US" sz="1500" dirty="0" smtClean="0"/>
              <a:t>Honor </a:t>
            </a:r>
            <a:r>
              <a:rPr lang="en-US" sz="1500" dirty="0" smtClean="0"/>
              <a:t>Guards </a:t>
            </a:r>
            <a:r>
              <a:rPr lang="en-US" sz="1500" dirty="0" smtClean="0"/>
              <a:t>are used for clergy. 	</a:t>
            </a:r>
            <a:r>
              <a:rPr lang="en-US" sz="1500" dirty="0" smtClean="0"/>
              <a:t>			 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When CC is present, there will not be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Degree members</a:t>
            </a:r>
          </a:p>
          <a:p>
            <a:pPr>
              <a:buNone/>
            </a:pPr>
            <a:r>
              <a:rPr lang="en-US" sz="1500" dirty="0" smtClean="0"/>
              <a:t>	participating </a:t>
            </a:r>
            <a:r>
              <a:rPr lang="en-US" sz="1500" dirty="0" smtClean="0"/>
              <a:t>in the casket watch with the CC. 		 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When CC is not present,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Degree members may pay respect 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	to </a:t>
            </a:r>
            <a:r>
              <a:rPr lang="en-US" sz="1500" dirty="0" smtClean="0"/>
              <a:t>the </a:t>
            </a:r>
            <a:r>
              <a:rPr lang="en-US" sz="1500" dirty="0" smtClean="0"/>
              <a:t>deceased </a:t>
            </a:r>
            <a:r>
              <a:rPr lang="en-US" sz="1500" dirty="0" smtClean="0"/>
              <a:t>in pairs with like dress by standing watch at 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	the </a:t>
            </a:r>
            <a:r>
              <a:rPr lang="en-US" sz="1500" dirty="0" smtClean="0"/>
              <a:t>casket in </a:t>
            </a:r>
            <a:r>
              <a:rPr lang="en-US" sz="1500" dirty="0" smtClean="0"/>
              <a:t>the </a:t>
            </a:r>
            <a:r>
              <a:rPr lang="en-US" sz="1500" dirty="0" smtClean="0"/>
              <a:t>official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Degree attire, tuxedo or dark 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/>
              <a:t>	</a:t>
            </a:r>
            <a:r>
              <a:rPr lang="en-US" sz="1500" dirty="0" smtClean="0"/>
              <a:t>suit with </a:t>
            </a:r>
            <a:r>
              <a:rPr lang="en-US" sz="1500" dirty="0" smtClean="0"/>
              <a:t>social baldric, </a:t>
            </a:r>
            <a:r>
              <a:rPr lang="en-US" sz="1500" dirty="0" smtClean="0"/>
              <a:t>no </a:t>
            </a:r>
            <a:r>
              <a:rPr lang="en-US" sz="1500" dirty="0" smtClean="0"/>
              <a:t>gloves</a:t>
            </a:r>
            <a:r>
              <a:rPr lang="en-US" sz="1500" dirty="0" smtClean="0"/>
              <a:t>.</a:t>
            </a:r>
            <a:r>
              <a:rPr lang="en-US" sz="1500" dirty="0" smtClean="0"/>
              <a:t> 	</a:t>
            </a:r>
            <a:r>
              <a:rPr lang="en-US" sz="1500" dirty="0" smtClean="0"/>
              <a:t>			 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/>
              <a:t>The deceased can wear the classic regalia</a:t>
            </a:r>
            <a:r>
              <a:rPr lang="en-US" sz="1500" dirty="0" smtClean="0"/>
              <a:t>.</a:t>
            </a:r>
            <a:r>
              <a:rPr lang="en-US" sz="1500" dirty="0" smtClean="0"/>
              <a:t> 	 </a:t>
            </a:r>
            <a:r>
              <a:rPr lang="en-US" sz="1500" dirty="0" smtClean="0"/>
              <a:t>		     </a:t>
            </a:r>
            <a:r>
              <a:rPr lang="en-US" sz="1500" b="1" dirty="0" smtClean="0">
                <a:sym typeface="Wingdings"/>
              </a:rPr>
              <a:t></a:t>
            </a:r>
            <a:endParaRPr lang="en-US" sz="1500" dirty="0" smtClean="0"/>
          </a:p>
          <a:p>
            <a:pPr lvl="0">
              <a:lnSpc>
                <a:spcPct val="150000"/>
              </a:lnSpc>
              <a:buNone/>
            </a:pP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Color Corps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Test </a:t>
            </a:r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2796</TotalTime>
  <Words>24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Color Corps Test </vt:lpstr>
      <vt:lpstr>Color Corps Test </vt:lpstr>
      <vt:lpstr>Color Corps Test </vt:lpstr>
      <vt:lpstr>Color Corps Test </vt:lpstr>
      <vt:lpstr>Color Corps Test </vt:lpstr>
      <vt:lpstr>Color Corps Test </vt:lpstr>
      <vt:lpstr>Color Corps Test </vt:lpstr>
      <vt:lpstr>Color Corps Test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Corps Test </dc:title>
  <dc:creator>Windows User</dc:creator>
  <cp:lastModifiedBy>Windows User</cp:lastModifiedBy>
  <cp:revision>5</cp:revision>
  <dcterms:created xsi:type="dcterms:W3CDTF">2021-01-03T19:27:31Z</dcterms:created>
  <dcterms:modified xsi:type="dcterms:W3CDTF">2021-01-05T18:03:34Z</dcterms:modified>
</cp:coreProperties>
</file>